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8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3" r:id="rId39"/>
    <p:sldId id="292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曼施坦因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极简的背景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古德里安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318068"/>
            <a:ext cx="9144000" cy="1655762"/>
          </a:xfrm>
        </p:spPr>
        <p:txBody>
          <a:bodyPr/>
          <a:p>
            <a:r>
              <a:rPr lang="zh-CN" altLang="en-US"/>
              <a:t>高度赞赏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970" y="0"/>
            <a:ext cx="46850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2175" y="620395"/>
            <a:ext cx="10407650" cy="2981960"/>
          </a:xfrm>
        </p:spPr>
        <p:txBody>
          <a:bodyPr>
            <a:normAutofit/>
          </a:bodyPr>
          <a:p>
            <a:r>
              <a:rPr lang="zh-CN" altLang="en-US"/>
              <a:t>自</a:t>
            </a:r>
            <a:r>
              <a:rPr lang="en-US" altLang="zh-CN"/>
              <a:t>1939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月递交这份计划后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986155" y="3163888"/>
            <a:ext cx="9144000" cy="2387600"/>
          </a:xfrm>
        </p:spPr>
        <p:txBody>
          <a:bodyPr/>
          <a:p>
            <a:r>
              <a:rPr lang="zh-CN" altLang="en-US"/>
              <a:t>我要的就是大的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17232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新指挥命令在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20</a:t>
            </a:r>
            <a:r>
              <a:rPr lang="zh-CN" altLang="en-US"/>
              <a:t>日下达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世界名画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805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龙德施耐特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060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甩锅的艺术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600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899218"/>
            <a:ext cx="9144000" cy="2387600"/>
          </a:xfrm>
        </p:spPr>
        <p:txBody>
          <a:bodyPr/>
          <a:p>
            <a:r>
              <a:rPr lang="zh-CN" altLang="en-US"/>
              <a:t>一直飙车的古德里安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0"/>
            <a:ext cx="931545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出奇制胜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思维活跃</a:t>
            </a:r>
            <a:br>
              <a:rPr lang="zh-CN" altLang="en-US"/>
            </a:br>
            <a:r>
              <a:rPr lang="zh-CN" altLang="en-US"/>
              <a:t>敢于突破传统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10915"/>
            <a:ext cx="6098540" cy="3347085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0" y="3510280"/>
            <a:ext cx="6093460" cy="33483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验证想法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3642360"/>
            <a:ext cx="7148195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让关键先生认同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2465" y="3510280"/>
            <a:ext cx="5767070" cy="33458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>
            <a:normAutofit/>
          </a:bodyPr>
          <a:p>
            <a:r>
              <a:rPr lang="zh-CN" altLang="en-US"/>
              <a:t>这才是历史告诉我们的</a:t>
            </a:r>
            <a:br>
              <a:rPr lang="zh-CN" altLang="en-US"/>
            </a:br>
            <a:r>
              <a:rPr lang="zh-CN" altLang="en-US"/>
              <a:t>这也是我们要学习的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41090" cy="49371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757555"/>
            <a:ext cx="10668000" cy="2387600"/>
          </a:xfrm>
        </p:spPr>
        <p:txBody>
          <a:bodyPr>
            <a:normAutofit fontScale="90000"/>
          </a:bodyPr>
          <a:p>
            <a:r>
              <a:rPr lang="zh-CN" altLang="en-US"/>
              <a:t>祝各位都能出奇制胜</a:t>
            </a:r>
            <a:br>
              <a:rPr lang="zh-CN" altLang="en-US"/>
            </a:br>
            <a:r>
              <a:rPr lang="zh-CN" altLang="en-US"/>
              <a:t>期望各位也能和埃菲尔铁塔合照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3990"/>
            <a:ext cx="3694430" cy="54140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再见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是不可能的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希特勒是</a:t>
            </a:r>
            <a:r>
              <a:rPr lang="en-US" altLang="zh-CN"/>
              <a:t>**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024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18585" cy="525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20" y="0"/>
            <a:ext cx="4064635" cy="525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90" y="635"/>
            <a:ext cx="4207510" cy="52571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3510598"/>
            <a:ext cx="9144000" cy="2387600"/>
          </a:xfrm>
        </p:spPr>
        <p:txBody>
          <a:bodyPr/>
          <a:p>
            <a:r>
              <a:rPr lang="zh-CN" altLang="en-US"/>
              <a:t>没有预告了</a:t>
            </a:r>
            <a:br>
              <a:rPr lang="zh-CN" altLang="en-US"/>
            </a:br>
            <a:r>
              <a:rPr lang="zh-CN" altLang="en-US"/>
              <a:t>哎嘿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170" y="0"/>
            <a:ext cx="4899025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bye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戈林是</a:t>
            </a:r>
            <a:r>
              <a:rPr lang="en-US" altLang="zh-CN"/>
              <a:t>**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0025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0950" y="-652145"/>
            <a:ext cx="9690100" cy="2387600"/>
          </a:xfrm>
        </p:spPr>
        <p:txBody>
          <a:bodyPr/>
          <a:p>
            <a:r>
              <a:rPr lang="zh-CN" altLang="en-US"/>
              <a:t>德军上下除了我以外都是</a:t>
            </a:r>
            <a:r>
              <a:rPr lang="en-US" altLang="zh-CN"/>
              <a:t>**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40840"/>
            <a:ext cx="12192000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好吧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闪击西欧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论德三用</a:t>
            </a:r>
            <a:r>
              <a:rPr lang="en-US" altLang="zh-CN"/>
              <a:t>44</a:t>
            </a:r>
            <a:r>
              <a:rPr lang="zh-CN" altLang="en-US"/>
              <a:t>天打下德二用</a:t>
            </a:r>
            <a:r>
              <a:rPr lang="en-US" altLang="zh-CN"/>
              <a:t>4</a:t>
            </a:r>
            <a:r>
              <a:rPr lang="zh-CN" altLang="en-US"/>
              <a:t>年都没打下的法国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WPS 演示</Application>
  <PresentationFormat>宽屏</PresentationFormat>
  <Paragraphs>54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曼施坦因</vt:lpstr>
      <vt:lpstr>PowerPoint 演示文稿</vt:lpstr>
      <vt:lpstr>甩锅的艺术</vt:lpstr>
      <vt:lpstr>希特勒是**</vt:lpstr>
      <vt:lpstr>戈林是**</vt:lpstr>
      <vt:lpstr>德军上下除了我以外都是**</vt:lpstr>
      <vt:lpstr>好吧</vt:lpstr>
      <vt:lpstr>闪击西欧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古德里安</vt:lpstr>
      <vt:lpstr>自1939年12月递交这份计划后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我要的就是大的</vt:lpstr>
      <vt:lpstr>新指挥命令在2月20日下达</vt:lpstr>
      <vt:lpstr>PowerPoint 演示文稿</vt:lpstr>
      <vt:lpstr>PowerPoint 演示文稿</vt:lpstr>
      <vt:lpstr>PowerPoint 演示文稿</vt:lpstr>
      <vt:lpstr>PowerPoint 演示文稿</vt:lpstr>
      <vt:lpstr>龙德施耐特</vt:lpstr>
      <vt:lpstr>一直飙车的古德里安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windows8</cp:lastModifiedBy>
  <cp:revision>5</cp:revision>
  <dcterms:created xsi:type="dcterms:W3CDTF">2022-03-14T11:31:00Z</dcterms:created>
  <dcterms:modified xsi:type="dcterms:W3CDTF">2022-03-15T14:05:18Z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